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685800"/>
            <a:ext cx="3429000" cy="1894362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lgerian" panose="04020705040A02060702" pitchFamily="82" charset="0"/>
              </a:rPr>
              <a:t>RABIES</a:t>
            </a:r>
            <a:endParaRPr lang="en-IN" sz="5400" dirty="0">
              <a:latin typeface="Algerian" panose="04020705040A020607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191000"/>
            <a:ext cx="2466975" cy="185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04800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4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15200" cy="1154097"/>
          </a:xfrm>
        </p:spPr>
        <p:txBody>
          <a:bodyPr/>
          <a:lstStyle/>
          <a:p>
            <a:pPr algn="ctr"/>
            <a:r>
              <a:rPr lang="en-IN" dirty="0"/>
              <a:t>Epidemiology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81999" cy="4572000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Acute </a:t>
            </a:r>
            <a:r>
              <a:rPr lang="en-IN" dirty="0"/>
              <a:t>rapid progressive &amp; highly fatal viral disease of CNS caused by Lyssavirus type 1</a:t>
            </a:r>
            <a:r>
              <a:rPr lang="en-IN" dirty="0" smtClean="0"/>
              <a:t>.</a:t>
            </a:r>
          </a:p>
          <a:p>
            <a:r>
              <a:rPr lang="en-IN" dirty="0" smtClean="0"/>
              <a:t> Zoonotic </a:t>
            </a:r>
            <a:r>
              <a:rPr lang="en-IN" dirty="0"/>
              <a:t>disease of warm blooded animals (dogs, cats , bats, racoons, skunks, foxes ) </a:t>
            </a:r>
            <a:endParaRPr lang="en-IN" dirty="0" smtClean="0"/>
          </a:p>
          <a:p>
            <a:r>
              <a:rPr lang="en-IN" dirty="0" smtClean="0"/>
              <a:t>Transmitted </a:t>
            </a:r>
            <a:r>
              <a:rPr lang="en-IN" dirty="0"/>
              <a:t>to man by bite of rabid animal</a:t>
            </a:r>
            <a:r>
              <a:rPr lang="en-IN" dirty="0" smtClean="0"/>
              <a:t>.</a:t>
            </a:r>
          </a:p>
          <a:p>
            <a:r>
              <a:rPr lang="en-IN" dirty="0" smtClean="0"/>
              <a:t> Non-bite </a:t>
            </a:r>
            <a:r>
              <a:rPr lang="en-IN" dirty="0"/>
              <a:t>exposures : aerosols; generated in labs , caves with bats , corneal transplantation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Human </a:t>
            </a:r>
            <a:r>
              <a:rPr lang="en-IN" dirty="0"/>
              <a:t>to human transmission extremely rare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Worldwide </a:t>
            </a:r>
            <a:r>
              <a:rPr lang="en-IN" dirty="0"/>
              <a:t>endemic canine rabies : 55,000 deaths annually ( India alone 20,000 ) </a:t>
            </a:r>
            <a:endParaRPr lang="en-IN" dirty="0" smtClean="0"/>
          </a:p>
          <a:p>
            <a:r>
              <a:rPr lang="en-IN" dirty="0" smtClean="0"/>
              <a:t>Louis </a:t>
            </a:r>
            <a:r>
              <a:rPr lang="en-IN" dirty="0"/>
              <a:t>Pasteur and Emile Roux first developed rabies vaccine in 1885.</a:t>
            </a:r>
          </a:p>
        </p:txBody>
      </p:sp>
    </p:spTree>
    <p:extLst>
      <p:ext uri="{BB962C8B-B14F-4D97-AF65-F5344CB8AC3E}">
        <p14:creationId xmlns:p14="http://schemas.microsoft.com/office/powerpoint/2010/main" val="70608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228600"/>
            <a:ext cx="8958319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595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No </a:t>
            </a:r>
            <a:r>
              <a:rPr lang="en-IN" dirty="0"/>
              <a:t>established treatment. </a:t>
            </a:r>
            <a:endParaRPr lang="en-IN" dirty="0" smtClean="0"/>
          </a:p>
          <a:p>
            <a:r>
              <a:rPr lang="en-IN" dirty="0" smtClean="0"/>
              <a:t>Isolation </a:t>
            </a:r>
            <a:r>
              <a:rPr lang="en-IN" dirty="0"/>
              <a:t>in quiet room ( as bright light , noise , cold draughts precipitates spasms / </a:t>
            </a:r>
            <a:r>
              <a:rPr lang="en-IN" dirty="0" smtClean="0"/>
              <a:t>convulsions)</a:t>
            </a:r>
          </a:p>
          <a:p>
            <a:r>
              <a:rPr lang="en-IN" dirty="0" smtClean="0"/>
              <a:t>Sedatives </a:t>
            </a:r>
            <a:r>
              <a:rPr lang="en-IN" dirty="0"/>
              <a:t>to relieve anxiety</a:t>
            </a:r>
            <a:r>
              <a:rPr lang="en-IN" dirty="0" smtClean="0"/>
              <a:t>.</a:t>
            </a:r>
          </a:p>
          <a:p>
            <a:r>
              <a:rPr lang="en-IN" dirty="0" smtClean="0"/>
              <a:t>Hydration.</a:t>
            </a:r>
          </a:p>
          <a:p>
            <a:r>
              <a:rPr lang="en-IN" dirty="0" smtClean="0"/>
              <a:t>Intensive </a:t>
            </a:r>
            <a:r>
              <a:rPr lang="en-IN" dirty="0"/>
              <a:t>respiratory &amp; cardiac support</a:t>
            </a:r>
          </a:p>
        </p:txBody>
      </p:sp>
    </p:spTree>
    <p:extLst>
      <p:ext uri="{BB962C8B-B14F-4D97-AF65-F5344CB8AC3E}">
        <p14:creationId xmlns:p14="http://schemas.microsoft.com/office/powerpoint/2010/main" val="417925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Health </a:t>
            </a:r>
            <a:r>
              <a:rPr lang="en-IN" dirty="0"/>
              <a:t>personnel should wear face </a:t>
            </a:r>
            <a:r>
              <a:rPr lang="en-IN" dirty="0" smtClean="0"/>
              <a:t>masks, gloves, goggles, </a:t>
            </a:r>
            <a:r>
              <a:rPr lang="en-IN" dirty="0"/>
              <a:t>&amp; aprons (</a:t>
            </a:r>
            <a:r>
              <a:rPr lang="en-IN" dirty="0" smtClean="0"/>
              <a:t>saliva, vomits, tears, </a:t>
            </a:r>
            <a:r>
              <a:rPr lang="en-IN" dirty="0"/>
              <a:t>urine or other body fluids of rabies patient contain virus ) </a:t>
            </a:r>
            <a:endParaRPr lang="en-IN" dirty="0" smtClean="0"/>
          </a:p>
          <a:p>
            <a:r>
              <a:rPr lang="en-IN" dirty="0" smtClean="0"/>
              <a:t>Persons </a:t>
            </a:r>
            <a:r>
              <a:rPr lang="en-IN" dirty="0"/>
              <a:t>having bruises , cut or open wounds not entrusted to look after patient. </a:t>
            </a:r>
            <a:endParaRPr lang="en-IN" dirty="0" smtClean="0"/>
          </a:p>
          <a:p>
            <a:r>
              <a:rPr lang="en-IN" dirty="0" smtClean="0"/>
              <a:t>Pre-exposure </a:t>
            </a:r>
            <a:r>
              <a:rPr lang="en-IN" dirty="0"/>
              <a:t>prophylaxis. </a:t>
            </a:r>
            <a:endParaRPr lang="en-IN" dirty="0" smtClean="0"/>
          </a:p>
          <a:p>
            <a:r>
              <a:rPr lang="en-IN" dirty="0" smtClean="0"/>
              <a:t>Post </a:t>
            </a:r>
            <a:r>
              <a:rPr lang="en-IN" dirty="0"/>
              <a:t>exposure prophylaxis.</a:t>
            </a:r>
          </a:p>
        </p:txBody>
      </p:sp>
    </p:spTree>
    <p:extLst>
      <p:ext uri="{BB962C8B-B14F-4D97-AF65-F5344CB8AC3E}">
        <p14:creationId xmlns:p14="http://schemas.microsoft.com/office/powerpoint/2010/main" val="1038932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Post Exposure Prophylaxis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Local </a:t>
            </a:r>
            <a:r>
              <a:rPr lang="en-IN" dirty="0"/>
              <a:t>wound care ( all bite wounds/scratches washed with soap and water ) reduces chances up to 80%. </a:t>
            </a:r>
            <a:endParaRPr lang="en-IN" dirty="0" smtClean="0"/>
          </a:p>
          <a:p>
            <a:r>
              <a:rPr lang="en-IN" dirty="0" smtClean="0"/>
              <a:t>Devitalised </a:t>
            </a:r>
            <a:r>
              <a:rPr lang="en-IN" dirty="0"/>
              <a:t>tissues debrided.  Tetanus prophylaxis given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Suturing </a:t>
            </a:r>
            <a:r>
              <a:rPr lang="en-IN" dirty="0"/>
              <a:t>delayed( if necessary done after 24-48 hours later ) </a:t>
            </a:r>
            <a:endParaRPr lang="en-IN" dirty="0" smtClean="0"/>
          </a:p>
          <a:p>
            <a:r>
              <a:rPr lang="en-IN" dirty="0" smtClean="0"/>
              <a:t>Antibiotic </a:t>
            </a:r>
            <a:r>
              <a:rPr lang="en-IN" dirty="0"/>
              <a:t>treatment whenever indicated</a:t>
            </a:r>
            <a:r>
              <a:rPr lang="en-IN" dirty="0" smtClean="0"/>
              <a:t>.</a:t>
            </a:r>
          </a:p>
          <a:p>
            <a:r>
              <a:rPr lang="en-IN" dirty="0" smtClean="0"/>
              <a:t> Active </a:t>
            </a:r>
            <a:r>
              <a:rPr lang="en-IN" dirty="0"/>
              <a:t>immunisation by Rabies vaccine. </a:t>
            </a:r>
            <a:endParaRPr lang="en-IN" dirty="0" smtClean="0"/>
          </a:p>
          <a:p>
            <a:r>
              <a:rPr lang="en-IN" dirty="0" smtClean="0"/>
              <a:t>Passive </a:t>
            </a:r>
            <a:r>
              <a:rPr lang="en-IN" dirty="0"/>
              <a:t>immunisation by Human Rabies </a:t>
            </a:r>
            <a:r>
              <a:rPr lang="en-IN" dirty="0" err="1"/>
              <a:t>Immuno</a:t>
            </a:r>
            <a:r>
              <a:rPr lang="en-IN" dirty="0"/>
              <a:t> Globulins (HRIG )</a:t>
            </a:r>
          </a:p>
        </p:txBody>
      </p:sp>
    </p:spTree>
    <p:extLst>
      <p:ext uri="{BB962C8B-B14F-4D97-AF65-F5344CB8AC3E}">
        <p14:creationId xmlns:p14="http://schemas.microsoft.com/office/powerpoint/2010/main" val="2271877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252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RABIES</vt:lpstr>
      <vt:lpstr>Epidemiology</vt:lpstr>
      <vt:lpstr>PowerPoint Presentation</vt:lpstr>
      <vt:lpstr>Treatment</vt:lpstr>
      <vt:lpstr>Prevention</vt:lpstr>
      <vt:lpstr>Post Exposure Prophylaxis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Deepika</dc:creator>
  <cp:lastModifiedBy>Deepika</cp:lastModifiedBy>
  <cp:revision>5</cp:revision>
  <dcterms:created xsi:type="dcterms:W3CDTF">2006-08-16T00:00:00Z</dcterms:created>
  <dcterms:modified xsi:type="dcterms:W3CDTF">2019-06-20T07:24:53Z</dcterms:modified>
</cp:coreProperties>
</file>